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1" r:id="rId4"/>
    <p:sldId id="1142" r:id="rId5"/>
    <p:sldId id="1148" r:id="rId6"/>
    <p:sldId id="1143" r:id="rId7"/>
    <p:sldId id="1144" r:id="rId8"/>
    <p:sldId id="1145" r:id="rId9"/>
    <p:sldId id="1146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9479"/>
            <a:ext cx="11485848" cy="175432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讲述了亚历克斯在学校遭遇欺凌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被人叫做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书呆子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但他把别人对他的侮辱转换成蝶形领结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并利用它做慈善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并希望把爱传递给每一个需要帮助的人。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99" y="1340768"/>
            <a:ext cx="10710215" cy="143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2981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school, Alex was bullied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欺凌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being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Alex used those hurtful words to inspire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启发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says, “I took the ugly word ‘nerd’ and I turned it into something beautiful and fashionable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bow 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Alex’s mom designs clothing, and she showed him how to make a bow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so interested that he made one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Alex wore it to school, the other kids wanted bow ties,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says, “I decided to run a business called Build-a-Bow, where everyone can get a bow tie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64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6881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Alex’s business became a way to help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Alex just sold his bow ties at craft shows and from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his grandfather passed away, Alex decided to remember him by starting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charity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named it Build-a-Bow for a Purpose, 40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money from selling bow ties is monthly offered to bow-tie making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workshops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raises awareness about different causes, such as diabetes, childhood cancer, or bullying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30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free workshops, people can design and paint as they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says, “I take all the designs home with me, and I turn them into bow ties with my sewing machine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sends the finished bows to people who are ill or going through hard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bow tie, he includes an encouraging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given away more than 500 bow ties to nursing-home residents, hospital patients, and military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glad he can use his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fashion to bring joy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me feel great that I’m helping other people,” Alex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like to see the smiles on their faces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33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788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细节理解题。根据第一段的叙述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亚历克斯在学校被人叫做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书呆子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难听的话让亚历克斯开始做领结。故选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410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made Alex start making bow ties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being smart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ugly words he got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job of his mom’s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kids’ love for bow 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182005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91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细节理解题。根据第三段第三句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after his grandfather passed away, Alex decided to remember him by starting a charity.”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自从他爷爷去世后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亚历克斯就下定决心要做慈善纪念爷爷；根据第三段最后一句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raises awareness about different causes, such as diabetes, childhood cancer, or bullying.”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亚历克斯做慈善来帮助那些有需要的人。故选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might be the reason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Alex to develop Build-a-Bow for a Purpose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113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 was bullied at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Alex’s grandpa passed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113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 wanted to help people in need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 turned ugly words into beautiful bow 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21050" algn="l"/>
                <a:tab pos="3689350" algn="l"/>
                <a:tab pos="6210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4608" y="8620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896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激情、热爱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画线词所在句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“He’s glad he can use his passion for fashion to bring joy to others.”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他很高兴他对时尚的热爱能够为他人带来快乐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412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most probably mean in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2601" y="141006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312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8293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亚历克斯受到欺凌后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不仅没有一蹶不振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反而开始利用蝶型领结开展慈善工作。由此推知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他是一个善良且有创意的人。故选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209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78450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According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passage, what kind of person do you think Alex 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brave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lazy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creative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helpful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770818"/>
            <a:ext cx="3716368" cy="4160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5946" y="17480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809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600</Words>
  <Application>Microsoft Office PowerPoint</Application>
  <PresentationFormat>自定义</PresentationFormat>
  <Paragraphs>28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2025-09-17T16:39:47Z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